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2" r:id="rId5"/>
    <p:sldId id="263" r:id="rId6"/>
    <p:sldId id="269" r:id="rId7"/>
    <p:sldId id="264" r:id="rId8"/>
    <p:sldId id="265" r:id="rId9"/>
    <p:sldId id="266" r:id="rId10"/>
    <p:sldId id="267" r:id="rId11"/>
    <p:sldId id="268" r:id="rId12"/>
    <p:sldId id="270" r:id="rId13"/>
    <p:sldId id="273" r:id="rId14"/>
    <p:sldId id="271" r:id="rId15"/>
    <p:sldId id="272" r:id="rId16"/>
    <p:sldId id="274" r:id="rId17"/>
    <p:sldId id="275" r:id="rId18"/>
    <p:sldId id="276" r:id="rId19"/>
    <p:sldId id="277" r:id="rId20"/>
    <p:sldId id="278" r:id="rId21"/>
    <p:sldId id="279" r:id="rId22"/>
    <p:sldId id="280" r:id="rId23"/>
    <p:sldId id="281" r:id="rId24"/>
    <p:sldId id="259" r:id="rId25"/>
    <p:sldId id="260" r:id="rId26"/>
    <p:sldId id="26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p:scale>
          <a:sx n="75" d="100"/>
          <a:sy n="75" d="100"/>
        </p:scale>
        <p:origin x="1128"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3/4/2021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3/4/2021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ongodb.com/manual/tutorial/" TargetMode="External"/><Relationship Id="rId7" Type="http://schemas.openxmlformats.org/officeDocument/2006/relationships/hyperlink" Target="https://www.youtube.com/watch?v=UYh6EvpQquw" TargetMode="External"/><Relationship Id="rId2" Type="http://schemas.openxmlformats.org/officeDocument/2006/relationships/hyperlink" Target="https://angular.io/tutorial" TargetMode="External"/><Relationship Id="rId1" Type="http://schemas.openxmlformats.org/officeDocument/2006/relationships/slideLayout" Target="../slideLayouts/slideLayout2.xml"/><Relationship Id="rId6" Type="http://schemas.openxmlformats.org/officeDocument/2006/relationships/hyperlink" Target="https://www.techiediaries.com/angular-9-8-mean-stack-authentication-tutorial-and-example-with-node-and-mongodb/" TargetMode="External"/><Relationship Id="rId5" Type="http://schemas.openxmlformats.org/officeDocument/2006/relationships/hyperlink" Target="https://nodemailer.com/usage/using-gmail/" TargetMode="External"/><Relationship Id="rId4" Type="http://schemas.openxmlformats.org/officeDocument/2006/relationships/hyperlink" Target="https://mongoosejs.com/docs/api.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oshna1924/KC-Donation" TargetMode="External"/><Relationship Id="rId2" Type="http://schemas.openxmlformats.org/officeDocument/2006/relationships/hyperlink" Target="https://kcdonation.herokuapp.com/" TargetMode="External"/><Relationship Id="rId1" Type="http://schemas.openxmlformats.org/officeDocument/2006/relationships/slideLayout" Target="../slideLayouts/slideLayout2.xml"/><Relationship Id="rId4" Type="http://schemas.openxmlformats.org/officeDocument/2006/relationships/hyperlink" Target="https://github.com/manaswinivedula/KC-don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D58AC-8488-40DC-8060-35364D65E8A0}"/>
              </a:ext>
            </a:extLst>
          </p:cNvPr>
          <p:cNvSpPr>
            <a:spLocks noGrp="1"/>
          </p:cNvSpPr>
          <p:nvPr>
            <p:ph type="ctrTitle"/>
          </p:nvPr>
        </p:nvSpPr>
        <p:spPr/>
        <p:txBody>
          <a:bodyPr/>
          <a:lstStyle/>
          <a:p>
            <a:r>
              <a:rPr lang="en-US" dirty="0"/>
              <a:t>KC Donation</a:t>
            </a:r>
          </a:p>
        </p:txBody>
      </p:sp>
      <p:sp>
        <p:nvSpPr>
          <p:cNvPr id="3" name="Subtitle 2">
            <a:extLst>
              <a:ext uri="{FF2B5EF4-FFF2-40B4-BE49-F238E27FC236}">
                <a16:creationId xmlns:a16="http://schemas.microsoft.com/office/drawing/2014/main" id="{9E00B4C9-7F5B-43EE-91FB-8550D011804D}"/>
              </a:ext>
            </a:extLst>
          </p:cNvPr>
          <p:cNvSpPr>
            <a:spLocks noGrp="1"/>
          </p:cNvSpPr>
          <p:nvPr>
            <p:ph type="subTitle" idx="1"/>
          </p:nvPr>
        </p:nvSpPr>
        <p:spPr/>
        <p:txBody>
          <a:bodyPr/>
          <a:lstStyle/>
          <a:p>
            <a:r>
              <a:rPr lang="en-US" dirty="0" err="1"/>
              <a:t>Roshna</a:t>
            </a:r>
            <a:r>
              <a:rPr lang="en-US" dirty="0"/>
              <a:t> Toke</a:t>
            </a:r>
          </a:p>
        </p:txBody>
      </p:sp>
    </p:spTree>
    <p:extLst>
      <p:ext uri="{BB962C8B-B14F-4D97-AF65-F5344CB8AC3E}">
        <p14:creationId xmlns:p14="http://schemas.microsoft.com/office/powerpoint/2010/main" val="2389361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37E28-F7FB-4140-8CAD-3263704ACC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94F34E-B761-4C42-8AAF-47CB11BB88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7C82FBD-FC88-474B-9862-E39673FC01CF}"/>
              </a:ext>
            </a:extLst>
          </p:cNvPr>
          <p:cNvPicPr>
            <a:picLocks noChangeAspect="1"/>
          </p:cNvPicPr>
          <p:nvPr/>
        </p:nvPicPr>
        <p:blipFill rotWithShape="1">
          <a:blip r:embed="rId2"/>
          <a:srcRect l="198" r="3632" b="-2"/>
          <a:stretch/>
        </p:blipFill>
        <p:spPr>
          <a:xfrm>
            <a:off x="838200" y="469664"/>
            <a:ext cx="10515600" cy="5330606"/>
          </a:xfrm>
          <a:prstGeom prst="rect">
            <a:avLst/>
          </a:prstGeom>
        </p:spPr>
      </p:pic>
    </p:spTree>
    <p:extLst>
      <p:ext uri="{BB962C8B-B14F-4D97-AF65-F5344CB8AC3E}">
        <p14:creationId xmlns:p14="http://schemas.microsoft.com/office/powerpoint/2010/main" val="1248542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9DD0-49BD-4F7A-91E3-0498E3A7BC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784169-FBF4-48CB-8CD6-72941B4071E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5B0055D-AE0A-4478-A63F-EF31BA3802EB}"/>
              </a:ext>
            </a:extLst>
          </p:cNvPr>
          <p:cNvPicPr>
            <a:picLocks noChangeAspect="1"/>
          </p:cNvPicPr>
          <p:nvPr/>
        </p:nvPicPr>
        <p:blipFill rotWithShape="1">
          <a:blip r:embed="rId2"/>
          <a:srcRect l="4868" r="7347" b="-1"/>
          <a:stretch/>
        </p:blipFill>
        <p:spPr>
          <a:xfrm>
            <a:off x="838200" y="469664"/>
            <a:ext cx="10515600" cy="5330606"/>
          </a:xfrm>
          <a:prstGeom prst="rect">
            <a:avLst/>
          </a:prstGeom>
        </p:spPr>
      </p:pic>
    </p:spTree>
    <p:extLst>
      <p:ext uri="{BB962C8B-B14F-4D97-AF65-F5344CB8AC3E}">
        <p14:creationId xmlns:p14="http://schemas.microsoft.com/office/powerpoint/2010/main" val="145946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FA20D-ADFC-40B7-B2FE-6ED2936722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7BFFE9-5512-4B8B-B172-9346C4314B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D8A1EB-46FC-48E8-9AED-921FD27FA26D}"/>
              </a:ext>
            </a:extLst>
          </p:cNvPr>
          <p:cNvPicPr>
            <a:picLocks noChangeAspect="1"/>
          </p:cNvPicPr>
          <p:nvPr/>
        </p:nvPicPr>
        <p:blipFill>
          <a:blip r:embed="rId2"/>
          <a:stretch>
            <a:fillRect/>
          </a:stretch>
        </p:blipFill>
        <p:spPr>
          <a:xfrm>
            <a:off x="251926" y="270588"/>
            <a:ext cx="11402439" cy="5579706"/>
          </a:xfrm>
          <a:prstGeom prst="rect">
            <a:avLst/>
          </a:prstGeom>
        </p:spPr>
      </p:pic>
    </p:spTree>
    <p:extLst>
      <p:ext uri="{BB962C8B-B14F-4D97-AF65-F5344CB8AC3E}">
        <p14:creationId xmlns:p14="http://schemas.microsoft.com/office/powerpoint/2010/main" val="65022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E5CD4-DBAD-481E-9F14-EAC8ACC137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03D0816-3416-40E2-B05F-1819A17FF6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B647B08-F47E-411D-A305-6CB11A3D7CB8}"/>
              </a:ext>
            </a:extLst>
          </p:cNvPr>
          <p:cNvPicPr>
            <a:picLocks noChangeAspect="1"/>
          </p:cNvPicPr>
          <p:nvPr/>
        </p:nvPicPr>
        <p:blipFill>
          <a:blip r:embed="rId2"/>
          <a:stretch>
            <a:fillRect/>
          </a:stretch>
        </p:blipFill>
        <p:spPr>
          <a:xfrm>
            <a:off x="989045" y="358210"/>
            <a:ext cx="10375641" cy="5563082"/>
          </a:xfrm>
          <a:prstGeom prst="rect">
            <a:avLst/>
          </a:prstGeom>
        </p:spPr>
      </p:pic>
    </p:spTree>
    <p:extLst>
      <p:ext uri="{BB962C8B-B14F-4D97-AF65-F5344CB8AC3E}">
        <p14:creationId xmlns:p14="http://schemas.microsoft.com/office/powerpoint/2010/main" val="1374026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96A7-9C80-4944-9FAA-5140B0E71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F11843-E3EB-48AA-94CC-FA67B2F531F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6368040-2D3E-44B6-B3D5-F6C9E2589809}"/>
              </a:ext>
            </a:extLst>
          </p:cNvPr>
          <p:cNvPicPr>
            <a:picLocks noChangeAspect="1"/>
          </p:cNvPicPr>
          <p:nvPr/>
        </p:nvPicPr>
        <p:blipFill>
          <a:blip r:embed="rId2"/>
          <a:stretch>
            <a:fillRect/>
          </a:stretch>
        </p:blipFill>
        <p:spPr>
          <a:xfrm>
            <a:off x="0" y="192947"/>
            <a:ext cx="12192000" cy="5798802"/>
          </a:xfrm>
          <a:prstGeom prst="rect">
            <a:avLst/>
          </a:prstGeom>
        </p:spPr>
      </p:pic>
    </p:spTree>
    <p:extLst>
      <p:ext uri="{BB962C8B-B14F-4D97-AF65-F5344CB8AC3E}">
        <p14:creationId xmlns:p14="http://schemas.microsoft.com/office/powerpoint/2010/main" val="3058772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31277-C4FA-4C82-8BC9-B95A0BE9EA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270457-6503-4133-B83B-851B450EB31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342C1A-5AF4-4039-B41C-F07CABF4C37C}"/>
              </a:ext>
            </a:extLst>
          </p:cNvPr>
          <p:cNvPicPr>
            <a:picLocks noChangeAspect="1"/>
          </p:cNvPicPr>
          <p:nvPr/>
        </p:nvPicPr>
        <p:blipFill>
          <a:blip r:embed="rId2"/>
          <a:stretch>
            <a:fillRect/>
          </a:stretch>
        </p:blipFill>
        <p:spPr>
          <a:xfrm>
            <a:off x="0" y="161052"/>
            <a:ext cx="12192000" cy="5892429"/>
          </a:xfrm>
          <a:prstGeom prst="rect">
            <a:avLst/>
          </a:prstGeom>
        </p:spPr>
      </p:pic>
    </p:spTree>
    <p:extLst>
      <p:ext uri="{BB962C8B-B14F-4D97-AF65-F5344CB8AC3E}">
        <p14:creationId xmlns:p14="http://schemas.microsoft.com/office/powerpoint/2010/main" val="219420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AB4C-846A-4CEC-BD12-AECFC97451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E00289-9DF4-4DC1-872E-11EFBB32AD00}"/>
              </a:ext>
            </a:extLst>
          </p:cNvPr>
          <p:cNvSpPr>
            <a:spLocks noGrp="1"/>
          </p:cNvSpPr>
          <p:nvPr>
            <p:ph idx="1"/>
          </p:nvPr>
        </p:nvSpPr>
        <p:spPr/>
        <p:txBody>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75527E32-B0E5-4043-8E27-05503B61B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50" y="258555"/>
            <a:ext cx="11545300" cy="5669771"/>
          </a:xfrm>
          <a:prstGeom prst="rect">
            <a:avLst/>
          </a:prstGeom>
        </p:spPr>
      </p:pic>
    </p:spTree>
    <p:extLst>
      <p:ext uri="{BB962C8B-B14F-4D97-AF65-F5344CB8AC3E}">
        <p14:creationId xmlns:p14="http://schemas.microsoft.com/office/powerpoint/2010/main" val="2333675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28520-5F3F-472C-9C5C-52FC4916B1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0DD11F-6E38-4C51-92E2-DB570B535D2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94CAA3-9378-4B34-8723-8FE605268860}"/>
              </a:ext>
            </a:extLst>
          </p:cNvPr>
          <p:cNvPicPr>
            <a:picLocks noChangeAspect="1"/>
          </p:cNvPicPr>
          <p:nvPr/>
        </p:nvPicPr>
        <p:blipFill>
          <a:blip r:embed="rId2"/>
          <a:stretch>
            <a:fillRect/>
          </a:stretch>
        </p:blipFill>
        <p:spPr>
          <a:xfrm>
            <a:off x="0" y="122581"/>
            <a:ext cx="12192000" cy="5930900"/>
          </a:xfrm>
          <a:prstGeom prst="rect">
            <a:avLst/>
          </a:prstGeom>
        </p:spPr>
      </p:pic>
    </p:spTree>
    <p:extLst>
      <p:ext uri="{BB962C8B-B14F-4D97-AF65-F5344CB8AC3E}">
        <p14:creationId xmlns:p14="http://schemas.microsoft.com/office/powerpoint/2010/main" val="3958524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6213FB-3DA8-4AD9-97AF-C3B32AD593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C90A3DD-BB96-4C9C-A834-3F0A9BB769BD}"/>
              </a:ext>
            </a:extLst>
          </p:cNvPr>
          <p:cNvPicPr>
            <a:picLocks noChangeAspect="1"/>
          </p:cNvPicPr>
          <p:nvPr/>
        </p:nvPicPr>
        <p:blipFill>
          <a:blip r:embed="rId2"/>
          <a:stretch>
            <a:fillRect/>
          </a:stretch>
        </p:blipFill>
        <p:spPr>
          <a:xfrm>
            <a:off x="41944" y="755009"/>
            <a:ext cx="12150055" cy="4816099"/>
          </a:xfrm>
          <a:prstGeom prst="rect">
            <a:avLst/>
          </a:prstGeom>
        </p:spPr>
      </p:pic>
    </p:spTree>
    <p:extLst>
      <p:ext uri="{BB962C8B-B14F-4D97-AF65-F5344CB8AC3E}">
        <p14:creationId xmlns:p14="http://schemas.microsoft.com/office/powerpoint/2010/main" val="60406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029124-0948-48E7-AEFF-D4C98E943AA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1264FE2-D67B-4C8E-B199-ACCF76559B88}"/>
              </a:ext>
            </a:extLst>
          </p:cNvPr>
          <p:cNvPicPr>
            <a:picLocks noChangeAspect="1"/>
          </p:cNvPicPr>
          <p:nvPr/>
        </p:nvPicPr>
        <p:blipFill>
          <a:blip r:embed="rId2"/>
          <a:stretch>
            <a:fillRect/>
          </a:stretch>
        </p:blipFill>
        <p:spPr>
          <a:xfrm>
            <a:off x="0" y="503339"/>
            <a:ext cx="12192000" cy="5310086"/>
          </a:xfrm>
          <a:prstGeom prst="rect">
            <a:avLst/>
          </a:prstGeom>
        </p:spPr>
      </p:pic>
    </p:spTree>
    <p:extLst>
      <p:ext uri="{BB962C8B-B14F-4D97-AF65-F5344CB8AC3E}">
        <p14:creationId xmlns:p14="http://schemas.microsoft.com/office/powerpoint/2010/main" val="368191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F24AF-1BC8-47C9-AD99-7695C6595392}"/>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4B31BBB4-5CDA-4B68-96E3-E636C58494D3}"/>
              </a:ext>
            </a:extLst>
          </p:cNvPr>
          <p:cNvSpPr>
            <a:spLocks noGrp="1"/>
          </p:cNvSpPr>
          <p:nvPr>
            <p:ph idx="1"/>
          </p:nvPr>
        </p:nvSpPr>
        <p:spPr/>
        <p:txBody>
          <a:bodyPr/>
          <a:lstStyle/>
          <a:p>
            <a:r>
              <a:rPr lang="en-US" dirty="0"/>
              <a:t>The main objective of this project is to design a system where donors (those who have excess items) can donate their items only by posting its description on the system and then the requester will request that as per their need and collect from a given address.</a:t>
            </a:r>
          </a:p>
          <a:p>
            <a:endParaRPr lang="en-US" dirty="0"/>
          </a:p>
        </p:txBody>
      </p:sp>
    </p:spTree>
    <p:extLst>
      <p:ext uri="{BB962C8B-B14F-4D97-AF65-F5344CB8AC3E}">
        <p14:creationId xmlns:p14="http://schemas.microsoft.com/office/powerpoint/2010/main" val="2568526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F0120B-4ED3-44F2-A5ED-F2E7B2E913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C267CC2-1F70-4F5D-BB80-E826E6CAE849}"/>
              </a:ext>
            </a:extLst>
          </p:cNvPr>
          <p:cNvPicPr>
            <a:picLocks noChangeAspect="1"/>
          </p:cNvPicPr>
          <p:nvPr/>
        </p:nvPicPr>
        <p:blipFill>
          <a:blip r:embed="rId2"/>
          <a:stretch>
            <a:fillRect/>
          </a:stretch>
        </p:blipFill>
        <p:spPr>
          <a:xfrm>
            <a:off x="0" y="402672"/>
            <a:ext cx="12192000" cy="5464728"/>
          </a:xfrm>
          <a:prstGeom prst="rect">
            <a:avLst/>
          </a:prstGeom>
        </p:spPr>
      </p:pic>
    </p:spTree>
    <p:extLst>
      <p:ext uri="{BB962C8B-B14F-4D97-AF65-F5344CB8AC3E}">
        <p14:creationId xmlns:p14="http://schemas.microsoft.com/office/powerpoint/2010/main" val="479551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22E8-E1A3-4B42-BC41-27519E8DEE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4D0C02-ABBB-47E9-B8DE-97F34DC0C6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1DBE703-CCDB-42BE-9D71-782BF7FB10C1}"/>
              </a:ext>
            </a:extLst>
          </p:cNvPr>
          <p:cNvPicPr>
            <a:picLocks noChangeAspect="1"/>
          </p:cNvPicPr>
          <p:nvPr/>
        </p:nvPicPr>
        <p:blipFill>
          <a:blip r:embed="rId2"/>
          <a:stretch>
            <a:fillRect/>
          </a:stretch>
        </p:blipFill>
        <p:spPr>
          <a:xfrm>
            <a:off x="419877" y="217718"/>
            <a:ext cx="11352245" cy="5835763"/>
          </a:xfrm>
          <a:prstGeom prst="rect">
            <a:avLst/>
          </a:prstGeom>
        </p:spPr>
      </p:pic>
    </p:spTree>
    <p:extLst>
      <p:ext uri="{BB962C8B-B14F-4D97-AF65-F5344CB8AC3E}">
        <p14:creationId xmlns:p14="http://schemas.microsoft.com/office/powerpoint/2010/main" val="2541865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11425-9959-4852-A5FE-DC7506EDF3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76D918-7AE7-4238-98B4-3C513F17E237}"/>
              </a:ext>
            </a:extLst>
          </p:cNvPr>
          <p:cNvSpPr>
            <a:spLocks noGrp="1"/>
          </p:cNvSpPr>
          <p:nvPr>
            <p:ph idx="1"/>
          </p:nvPr>
        </p:nvSpPr>
        <p:spPr/>
        <p:txBody>
          <a:bodyPr/>
          <a:lstStyle/>
          <a:p>
            <a:endParaRPr lang="en-US"/>
          </a:p>
        </p:txBody>
      </p:sp>
      <p:pic>
        <p:nvPicPr>
          <p:cNvPr id="4" name="Picture 3" descr="A screenshot of a social media post&#10;&#10;Description automatically generated">
            <a:extLst>
              <a:ext uri="{FF2B5EF4-FFF2-40B4-BE49-F238E27FC236}">
                <a16:creationId xmlns:a16="http://schemas.microsoft.com/office/drawing/2014/main" id="{3F715F70-DE5B-4566-A427-0A38AE705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5" y="307564"/>
            <a:ext cx="11215396" cy="5571067"/>
          </a:xfrm>
          <a:prstGeom prst="rect">
            <a:avLst/>
          </a:prstGeom>
        </p:spPr>
      </p:pic>
    </p:spTree>
    <p:extLst>
      <p:ext uri="{BB962C8B-B14F-4D97-AF65-F5344CB8AC3E}">
        <p14:creationId xmlns:p14="http://schemas.microsoft.com/office/powerpoint/2010/main" val="439941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357D5-225D-4BA6-942B-293303CBD5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16A910-1583-4E99-8975-1C7FAEF9E8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284666F-80D8-4ACB-9090-D089570B32AB}"/>
              </a:ext>
            </a:extLst>
          </p:cNvPr>
          <p:cNvPicPr>
            <a:picLocks noChangeAspect="1"/>
          </p:cNvPicPr>
          <p:nvPr/>
        </p:nvPicPr>
        <p:blipFill>
          <a:blip r:embed="rId2"/>
          <a:stretch>
            <a:fillRect/>
          </a:stretch>
        </p:blipFill>
        <p:spPr>
          <a:xfrm>
            <a:off x="345234" y="173044"/>
            <a:ext cx="11523306" cy="5779887"/>
          </a:xfrm>
          <a:prstGeom prst="rect">
            <a:avLst/>
          </a:prstGeom>
        </p:spPr>
      </p:pic>
    </p:spTree>
    <p:extLst>
      <p:ext uri="{BB962C8B-B14F-4D97-AF65-F5344CB8AC3E}">
        <p14:creationId xmlns:p14="http://schemas.microsoft.com/office/powerpoint/2010/main" val="3914725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913CA-4E2D-4F4F-815B-6171FF5F3D6E}"/>
              </a:ext>
            </a:extLst>
          </p:cNvPr>
          <p:cNvSpPr>
            <a:spLocks noGrp="1"/>
          </p:cNvSpPr>
          <p:nvPr>
            <p:ph type="title"/>
          </p:nvPr>
        </p:nvSpPr>
        <p:spPr/>
        <p:txBody>
          <a:bodyPr/>
          <a:lstStyle/>
          <a:p>
            <a:r>
              <a:rPr lang="en-US" dirty="0"/>
              <a:t>Learning</a:t>
            </a:r>
          </a:p>
        </p:txBody>
      </p:sp>
      <p:sp>
        <p:nvSpPr>
          <p:cNvPr id="3" name="Content Placeholder 2">
            <a:extLst>
              <a:ext uri="{FF2B5EF4-FFF2-40B4-BE49-F238E27FC236}">
                <a16:creationId xmlns:a16="http://schemas.microsoft.com/office/drawing/2014/main" id="{7AA9C47F-4F53-4A49-BF97-E9556E6E6A85}"/>
              </a:ext>
            </a:extLst>
          </p:cNvPr>
          <p:cNvSpPr>
            <a:spLocks noGrp="1"/>
          </p:cNvSpPr>
          <p:nvPr>
            <p:ph idx="1"/>
          </p:nvPr>
        </p:nvSpPr>
        <p:spPr/>
        <p:txBody>
          <a:bodyPr/>
          <a:lstStyle/>
          <a:p>
            <a:r>
              <a:rPr lang="en-US" dirty="0"/>
              <a:t>Learnt about new technologies like Angular, Node.js, Mongo DB</a:t>
            </a:r>
          </a:p>
          <a:p>
            <a:r>
              <a:rPr lang="en-US" dirty="0"/>
              <a:t>Usage of Node mailer.</a:t>
            </a:r>
          </a:p>
          <a:p>
            <a:r>
              <a:rPr lang="en-US" dirty="0"/>
              <a:t>MVC architecture</a:t>
            </a:r>
          </a:p>
        </p:txBody>
      </p:sp>
    </p:spTree>
    <p:extLst>
      <p:ext uri="{BB962C8B-B14F-4D97-AF65-F5344CB8AC3E}">
        <p14:creationId xmlns:p14="http://schemas.microsoft.com/office/powerpoint/2010/main" val="3418412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B806F-1C9A-43BB-B283-C3B8DBA6FCB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22823FD-6040-4983-83B7-72780B6115AE}"/>
              </a:ext>
            </a:extLst>
          </p:cNvPr>
          <p:cNvSpPr>
            <a:spLocks noGrp="1"/>
          </p:cNvSpPr>
          <p:nvPr>
            <p:ph idx="1"/>
          </p:nvPr>
        </p:nvSpPr>
        <p:spPr/>
        <p:txBody>
          <a:bodyPr/>
          <a:lstStyle/>
          <a:p>
            <a:r>
              <a:rPr lang="en-US" dirty="0">
                <a:hlinkClick r:id="rId2"/>
              </a:rPr>
              <a:t>https://angular.io/tutorial</a:t>
            </a:r>
            <a:r>
              <a:rPr lang="en-US" dirty="0"/>
              <a:t> </a:t>
            </a:r>
          </a:p>
          <a:p>
            <a:r>
              <a:rPr lang="en-US" dirty="0">
                <a:hlinkClick r:id="rId3"/>
              </a:rPr>
              <a:t>https://docs.mongodb.com/manual/tutorial/</a:t>
            </a:r>
            <a:r>
              <a:rPr lang="en-US" dirty="0"/>
              <a:t> </a:t>
            </a:r>
          </a:p>
          <a:p>
            <a:r>
              <a:rPr lang="en-US" u="sng" dirty="0">
                <a:hlinkClick r:id="rId4"/>
              </a:rPr>
              <a:t>https://mongoosejs.com/docs/api.html</a:t>
            </a:r>
            <a:endParaRPr lang="en-US" dirty="0"/>
          </a:p>
          <a:p>
            <a:r>
              <a:rPr lang="en-US" dirty="0">
                <a:hlinkClick r:id="rId5"/>
              </a:rPr>
              <a:t>https://nodemailer.com/usage/using-gmail/</a:t>
            </a:r>
            <a:endParaRPr lang="en-US" dirty="0"/>
          </a:p>
          <a:p>
            <a:r>
              <a:rPr lang="en-US" dirty="0">
                <a:hlinkClick r:id="rId6"/>
              </a:rPr>
              <a:t>https://www.techiediaries.com/angular-9-8-mean-stack-authentication-tutorial-and-example-with-node-and-mongodb/</a:t>
            </a:r>
            <a:r>
              <a:rPr lang="en-US" dirty="0"/>
              <a:t> </a:t>
            </a:r>
          </a:p>
          <a:p>
            <a:r>
              <a:rPr lang="en-US" dirty="0">
                <a:hlinkClick r:id="rId7"/>
              </a:rPr>
              <a:t>https://www.youtube.com/watch?v=UYh6EvpQquw</a:t>
            </a:r>
            <a:r>
              <a:rPr lang="en-US" dirty="0"/>
              <a:t> </a:t>
            </a:r>
          </a:p>
          <a:p>
            <a:endParaRPr lang="en-US" dirty="0"/>
          </a:p>
        </p:txBody>
      </p:sp>
    </p:spTree>
    <p:extLst>
      <p:ext uri="{BB962C8B-B14F-4D97-AF65-F5344CB8AC3E}">
        <p14:creationId xmlns:p14="http://schemas.microsoft.com/office/powerpoint/2010/main" val="1453520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9CC03-36BD-47B5-8BBF-7636BE3BC4A6}"/>
              </a:ext>
            </a:extLst>
          </p:cNvPr>
          <p:cNvSpPr>
            <a:spLocks noGrp="1"/>
          </p:cNvSpPr>
          <p:nvPr>
            <p:ph type="title"/>
          </p:nvPr>
        </p:nvSpPr>
        <p:spPr>
          <a:xfrm>
            <a:off x="1451579" y="804519"/>
            <a:ext cx="9603275" cy="1049235"/>
          </a:xfrm>
        </p:spPr>
        <p:txBody>
          <a:bodyPr>
            <a:normAutofit/>
          </a:bodyPr>
          <a:lstStyle/>
          <a:p>
            <a:r>
              <a:rPr lang="en-US" dirty="0"/>
              <a:t>Thank you</a:t>
            </a:r>
            <a:endParaRPr lang="en-US"/>
          </a:p>
        </p:txBody>
      </p:sp>
      <p:sp>
        <p:nvSpPr>
          <p:cNvPr id="3" name="Content Placeholder 2">
            <a:extLst>
              <a:ext uri="{FF2B5EF4-FFF2-40B4-BE49-F238E27FC236}">
                <a16:creationId xmlns:a16="http://schemas.microsoft.com/office/drawing/2014/main" id="{C7B067A0-C860-4BB7-BDAB-BA5C94855C9C}"/>
              </a:ext>
            </a:extLst>
          </p:cNvPr>
          <p:cNvSpPr>
            <a:spLocks noGrp="1"/>
          </p:cNvSpPr>
          <p:nvPr>
            <p:ph idx="1"/>
          </p:nvPr>
        </p:nvSpPr>
        <p:spPr>
          <a:xfrm>
            <a:off x="1451579" y="2015734"/>
            <a:ext cx="4162555" cy="3450613"/>
          </a:xfrm>
        </p:spPr>
        <p:txBody>
          <a:bodyPr>
            <a:normAutofit/>
          </a:bodyPr>
          <a:lstStyle/>
          <a:p>
            <a:pPr marL="0" indent="0">
              <a:buNone/>
            </a:pPr>
            <a:r>
              <a:rPr lang="en-US" dirty="0"/>
              <a:t>Any questions?</a:t>
            </a:r>
            <a:endParaRPr lang="en-US"/>
          </a:p>
        </p:txBody>
      </p:sp>
      <p:pic>
        <p:nvPicPr>
          <p:cNvPr id="7" name="Graphic 6" descr="Help">
            <a:extLst>
              <a:ext uri="{FF2B5EF4-FFF2-40B4-BE49-F238E27FC236}">
                <a16:creationId xmlns:a16="http://schemas.microsoft.com/office/drawing/2014/main" id="{4DA50DA3-6E42-43C9-B71E-88BDFFEDA6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49326" y="2015734"/>
            <a:ext cx="3450613" cy="3450613"/>
          </a:xfrm>
          <a:prstGeom prst="rect">
            <a:avLst/>
          </a:prstGeom>
        </p:spPr>
      </p:pic>
    </p:spTree>
    <p:extLst>
      <p:ext uri="{BB962C8B-B14F-4D97-AF65-F5344CB8AC3E}">
        <p14:creationId xmlns:p14="http://schemas.microsoft.com/office/powerpoint/2010/main" val="101046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F2073-60BD-4E4F-A9A6-DC04FE44CFA8}"/>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A466F462-A165-4C4B-85F5-D45E067CB0B0}"/>
              </a:ext>
            </a:extLst>
          </p:cNvPr>
          <p:cNvSpPr>
            <a:spLocks noGrp="1"/>
          </p:cNvSpPr>
          <p:nvPr>
            <p:ph idx="1"/>
          </p:nvPr>
        </p:nvSpPr>
        <p:spPr/>
        <p:txBody>
          <a:bodyPr>
            <a:normAutofit fontScale="92500" lnSpcReduction="10000"/>
          </a:bodyPr>
          <a:lstStyle/>
          <a:p>
            <a:pPr marL="342900" indent="-342900">
              <a:lnSpc>
                <a:spcPct val="107000"/>
              </a:lnSpc>
              <a:spcAft>
                <a:spcPts val="800"/>
              </a:spcAft>
              <a:buAutoNum type="arabicPeriod"/>
            </a:pPr>
            <a:r>
              <a:rPr lang="en-US" dirty="0">
                <a:latin typeface="Calibri" panose="020F0502020204030204" pitchFamily="34" charset="0"/>
                <a:cs typeface="Calibri" panose="020F0502020204030204" pitchFamily="34" charset="0"/>
              </a:rPr>
              <a:t>Those who have access items and want to donate, they can post the same in application.</a:t>
            </a:r>
          </a:p>
          <a:p>
            <a:pPr marL="342900" indent="-342900">
              <a:lnSpc>
                <a:spcPct val="107000"/>
              </a:lnSpc>
              <a:spcAft>
                <a:spcPts val="800"/>
              </a:spcAft>
              <a:buAutoNum type="arabicPeriod"/>
            </a:pPr>
            <a:r>
              <a:rPr lang="en-US" dirty="0">
                <a:latin typeface="Calibri" panose="020F0502020204030204" pitchFamily="34" charset="0"/>
                <a:cs typeface="Calibri" panose="020F0502020204030204" pitchFamily="34" charset="0"/>
              </a:rPr>
              <a:t>When donor post the item, all the requester will get an email notification.</a:t>
            </a:r>
          </a:p>
          <a:p>
            <a:pPr marL="342900" indent="-342900">
              <a:lnSpc>
                <a:spcPct val="107000"/>
              </a:lnSpc>
              <a:spcAft>
                <a:spcPts val="800"/>
              </a:spcAft>
              <a:buAutoNum type="arabicPeriod"/>
            </a:pPr>
            <a:r>
              <a:rPr lang="en-US" dirty="0">
                <a:latin typeface="Calibri" panose="020F0502020204030204" pitchFamily="34" charset="0"/>
                <a:cs typeface="Calibri" panose="020F0502020204030204" pitchFamily="34" charset="0"/>
              </a:rPr>
              <a:t>Requester simply request any item and collect it from given address and can also view specific type of items.</a:t>
            </a:r>
          </a:p>
          <a:p>
            <a:pPr marL="342900" indent="-342900">
              <a:lnSpc>
                <a:spcPct val="107000"/>
              </a:lnSpc>
              <a:spcAft>
                <a:spcPts val="800"/>
              </a:spcAft>
              <a:buAutoNum type="arabicPeriod"/>
            </a:pPr>
            <a:r>
              <a:rPr lang="en-US" dirty="0">
                <a:latin typeface="Calibri" panose="020F0502020204030204" pitchFamily="34" charset="0"/>
                <a:cs typeface="Calibri" panose="020F0502020204030204" pitchFamily="34" charset="0"/>
              </a:rPr>
              <a:t>Both donor and requester can their history of donation and requested item respectively.</a:t>
            </a:r>
          </a:p>
          <a:p>
            <a:pPr marL="342900" indent="-342900">
              <a:lnSpc>
                <a:spcPct val="107000"/>
              </a:lnSpc>
              <a:spcAft>
                <a:spcPts val="800"/>
              </a:spcAft>
              <a:buAutoNum type="arabicPeriod"/>
            </a:pPr>
            <a:r>
              <a:rPr lang="en-US" dirty="0">
                <a:latin typeface="Calibri" panose="020F0502020204030204" pitchFamily="34" charset="0"/>
                <a:cs typeface="Calibri" panose="020F0502020204030204" pitchFamily="34" charset="0"/>
              </a:rPr>
              <a:t>Both donor and requester can update their profile information.</a:t>
            </a:r>
          </a:p>
          <a:p>
            <a:pPr marL="342900" indent="-342900">
              <a:lnSpc>
                <a:spcPct val="107000"/>
              </a:lnSpc>
              <a:spcAft>
                <a:spcPts val="800"/>
              </a:spcAft>
              <a:buAutoNum type="arabicPeriod"/>
            </a:pPr>
            <a:r>
              <a:rPr lang="en-US" dirty="0">
                <a:latin typeface="Calibri" panose="020F0502020204030204" pitchFamily="34" charset="0"/>
                <a:cs typeface="Calibri" panose="020F0502020204030204" pitchFamily="34" charset="0"/>
              </a:rPr>
              <a:t>If user forget his/her password, we will send random password his/her registered email id.</a:t>
            </a:r>
          </a:p>
          <a:p>
            <a:endParaRPr lang="en-US" dirty="0"/>
          </a:p>
        </p:txBody>
      </p:sp>
    </p:spTree>
    <p:extLst>
      <p:ext uri="{BB962C8B-B14F-4D97-AF65-F5344CB8AC3E}">
        <p14:creationId xmlns:p14="http://schemas.microsoft.com/office/powerpoint/2010/main" val="420624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24748-E942-4A5E-A151-3103BBE691A3}"/>
              </a:ext>
            </a:extLst>
          </p:cNvPr>
          <p:cNvSpPr>
            <a:spLocks noGrp="1"/>
          </p:cNvSpPr>
          <p:nvPr>
            <p:ph type="title"/>
          </p:nvPr>
        </p:nvSpPr>
        <p:spPr>
          <a:xfrm>
            <a:off x="1451579" y="931177"/>
            <a:ext cx="9603275" cy="922577"/>
          </a:xfrm>
        </p:spPr>
        <p:txBody>
          <a:bodyPr/>
          <a:lstStyle/>
          <a:p>
            <a:r>
              <a:rPr lang="en-US" dirty="0"/>
              <a:t>Technologies used</a:t>
            </a:r>
          </a:p>
        </p:txBody>
      </p:sp>
      <p:sp>
        <p:nvSpPr>
          <p:cNvPr id="3" name="Content Placeholder 2">
            <a:extLst>
              <a:ext uri="{FF2B5EF4-FFF2-40B4-BE49-F238E27FC236}">
                <a16:creationId xmlns:a16="http://schemas.microsoft.com/office/drawing/2014/main" id="{DBD51541-BA2A-4836-98CC-76F9E9800DFF}"/>
              </a:ext>
            </a:extLst>
          </p:cNvPr>
          <p:cNvSpPr>
            <a:spLocks noGrp="1"/>
          </p:cNvSpPr>
          <p:nvPr>
            <p:ph idx="1"/>
          </p:nvPr>
        </p:nvSpPr>
        <p:spPr>
          <a:xfrm>
            <a:off x="1451579" y="2015733"/>
            <a:ext cx="9603275" cy="1994206"/>
          </a:xfrm>
        </p:spPr>
        <p:txBody>
          <a:bodyPr/>
          <a:lstStyle/>
          <a:p>
            <a:r>
              <a:rPr lang="en-US" dirty="0"/>
              <a:t>Angular</a:t>
            </a:r>
          </a:p>
          <a:p>
            <a:r>
              <a:rPr lang="en-US" dirty="0"/>
              <a:t>HTML, CSS &amp; Bootstrap</a:t>
            </a:r>
          </a:p>
          <a:p>
            <a:r>
              <a:rPr lang="en-US" dirty="0"/>
              <a:t>Node.js</a:t>
            </a:r>
          </a:p>
          <a:p>
            <a:r>
              <a:rPr lang="en-US" dirty="0"/>
              <a:t>Mongo DB</a:t>
            </a:r>
          </a:p>
        </p:txBody>
      </p:sp>
      <p:sp>
        <p:nvSpPr>
          <p:cNvPr id="4" name="Title 1">
            <a:extLst>
              <a:ext uri="{FF2B5EF4-FFF2-40B4-BE49-F238E27FC236}">
                <a16:creationId xmlns:a16="http://schemas.microsoft.com/office/drawing/2014/main" id="{5DCD9059-925C-4147-A410-C6924BDD6346}"/>
              </a:ext>
            </a:extLst>
          </p:cNvPr>
          <p:cNvSpPr txBox="1">
            <a:spLocks/>
          </p:cNvSpPr>
          <p:nvPr/>
        </p:nvSpPr>
        <p:spPr>
          <a:xfrm>
            <a:off x="1451578" y="4073282"/>
            <a:ext cx="9603275" cy="92257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Links</a:t>
            </a:r>
          </a:p>
        </p:txBody>
      </p:sp>
      <p:sp>
        <p:nvSpPr>
          <p:cNvPr id="5" name="Content Placeholder 2">
            <a:extLst>
              <a:ext uri="{FF2B5EF4-FFF2-40B4-BE49-F238E27FC236}">
                <a16:creationId xmlns:a16="http://schemas.microsoft.com/office/drawing/2014/main" id="{6A7DCFDC-462C-41F7-9E5E-C87755158608}"/>
              </a:ext>
            </a:extLst>
          </p:cNvPr>
          <p:cNvSpPr txBox="1">
            <a:spLocks/>
          </p:cNvSpPr>
          <p:nvPr/>
        </p:nvSpPr>
        <p:spPr>
          <a:xfrm>
            <a:off x="1451578" y="4748168"/>
            <a:ext cx="9603275" cy="1178655"/>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u="sng" dirty="0">
                <a:hlinkClick r:id="rId2"/>
              </a:rPr>
              <a:t>https://kcdonation.herokuapp.com</a:t>
            </a:r>
            <a:r>
              <a:rPr lang="en-US" u="sng" dirty="0"/>
              <a:t>  </a:t>
            </a:r>
            <a:endParaRPr lang="en-US" dirty="0"/>
          </a:p>
          <a:p>
            <a:r>
              <a:rPr lang="en-US" dirty="0">
                <a:hlinkClick r:id="rId3"/>
              </a:rPr>
              <a:t>https://github.com/roshna1924/KC-Donation</a:t>
            </a:r>
            <a:endParaRPr lang="en-US" u="sng" dirty="0">
              <a:hlinkClick r:id="rId4"/>
            </a:endParaRPr>
          </a:p>
          <a:p>
            <a:endParaRPr lang="en-US" dirty="0"/>
          </a:p>
        </p:txBody>
      </p:sp>
    </p:spTree>
    <p:extLst>
      <p:ext uri="{BB962C8B-B14F-4D97-AF65-F5344CB8AC3E}">
        <p14:creationId xmlns:p14="http://schemas.microsoft.com/office/powerpoint/2010/main" val="2023559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7" name="Rectangle 3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58" name="Picture 3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9" name="Straight Connector 3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3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1" name="Rectangle 40">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42">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BD61ED00-E4AC-4265-8364-7583D07327AC}"/>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dirty="0"/>
              <a:t>Workflow Diagram</a:t>
            </a:r>
          </a:p>
        </p:txBody>
      </p:sp>
      <p:cxnSp>
        <p:nvCxnSpPr>
          <p:cNvPr id="63" name="Straight Connector 44">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Content Placeholder 6" descr="Graphical user interface&#10;&#10;Description automatically generated">
            <a:extLst>
              <a:ext uri="{FF2B5EF4-FFF2-40B4-BE49-F238E27FC236}">
                <a16:creationId xmlns:a16="http://schemas.microsoft.com/office/drawing/2014/main" id="{1D577928-27BA-4272-A3EA-B396F189BB64}"/>
              </a:ext>
            </a:extLst>
          </p:cNvPr>
          <p:cNvPicPr>
            <a:picLocks noGrp="1" noChangeAspect="1"/>
          </p:cNvPicPr>
          <p:nvPr>
            <p:ph idx="1"/>
          </p:nvPr>
        </p:nvPicPr>
        <p:blipFill>
          <a:blip r:embed="rId3"/>
          <a:stretch>
            <a:fillRect/>
          </a:stretch>
        </p:blipFill>
        <p:spPr>
          <a:xfrm>
            <a:off x="5822302" y="0"/>
            <a:ext cx="6130211" cy="6115047"/>
          </a:xfrm>
          <a:prstGeom prst="rect">
            <a:avLst/>
          </a:prstGeom>
        </p:spPr>
      </p:pic>
      <p:pic>
        <p:nvPicPr>
          <p:cNvPr id="64" name="Picture 46">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5" name="Straight Connector 48">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654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674CD9F3-D362-4955-8414-1C630AF1B443}"/>
              </a:ext>
            </a:extLst>
          </p:cNvPr>
          <p:cNvPicPr>
            <a:picLocks noChangeAspect="1"/>
          </p:cNvPicPr>
          <p:nvPr/>
        </p:nvPicPr>
        <p:blipFill rotWithShape="1">
          <a:blip r:embed="rId2"/>
          <a:srcRect t="603"/>
          <a:stretch/>
        </p:blipFill>
        <p:spPr>
          <a:xfrm>
            <a:off x="838200" y="469664"/>
            <a:ext cx="10515600" cy="5330606"/>
          </a:xfrm>
          <a:prstGeom prst="rect">
            <a:avLst/>
          </a:prstGeom>
        </p:spPr>
      </p:pic>
    </p:spTree>
    <p:extLst>
      <p:ext uri="{BB962C8B-B14F-4D97-AF65-F5344CB8AC3E}">
        <p14:creationId xmlns:p14="http://schemas.microsoft.com/office/powerpoint/2010/main" val="874840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984A-1891-4AE3-9200-172A5FF2E9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2051D3-4746-455D-9362-00E9D893CF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23C581E-37E8-47B6-A3B4-982E17DA7C2E}"/>
              </a:ext>
            </a:extLst>
          </p:cNvPr>
          <p:cNvPicPr>
            <a:picLocks noChangeAspect="1"/>
          </p:cNvPicPr>
          <p:nvPr/>
        </p:nvPicPr>
        <p:blipFill rotWithShape="1">
          <a:blip r:embed="rId2"/>
          <a:srcRect r="3339"/>
          <a:stretch/>
        </p:blipFill>
        <p:spPr>
          <a:xfrm>
            <a:off x="838200" y="469664"/>
            <a:ext cx="10515600" cy="5330606"/>
          </a:xfrm>
          <a:prstGeom prst="rect">
            <a:avLst/>
          </a:prstGeom>
        </p:spPr>
      </p:pic>
    </p:spTree>
    <p:extLst>
      <p:ext uri="{BB962C8B-B14F-4D97-AF65-F5344CB8AC3E}">
        <p14:creationId xmlns:p14="http://schemas.microsoft.com/office/powerpoint/2010/main" val="252710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5897-7E69-4847-8F63-9B403EE5F1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049C96-5C44-4709-A877-43F1C1E1163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B58FE29-B6DF-4725-84F2-96DC63ED19C2}"/>
              </a:ext>
            </a:extLst>
          </p:cNvPr>
          <p:cNvPicPr>
            <a:picLocks noChangeAspect="1"/>
          </p:cNvPicPr>
          <p:nvPr/>
        </p:nvPicPr>
        <p:blipFill>
          <a:blip r:embed="rId2"/>
          <a:stretch>
            <a:fillRect/>
          </a:stretch>
        </p:blipFill>
        <p:spPr>
          <a:xfrm>
            <a:off x="270588" y="579541"/>
            <a:ext cx="11635273" cy="5438687"/>
          </a:xfrm>
          <a:prstGeom prst="rect">
            <a:avLst/>
          </a:prstGeom>
        </p:spPr>
      </p:pic>
    </p:spTree>
    <p:extLst>
      <p:ext uri="{BB962C8B-B14F-4D97-AF65-F5344CB8AC3E}">
        <p14:creationId xmlns:p14="http://schemas.microsoft.com/office/powerpoint/2010/main" val="555961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398B-38FA-47F9-9AAD-C793B5BEBE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F26D68-A0D0-4464-AA0B-BE63886DA9D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5C7399A-0198-4278-98AE-CF0ED66CA4BE}"/>
              </a:ext>
            </a:extLst>
          </p:cNvPr>
          <p:cNvPicPr>
            <a:picLocks noChangeAspect="1"/>
          </p:cNvPicPr>
          <p:nvPr/>
        </p:nvPicPr>
        <p:blipFill rotWithShape="1">
          <a:blip r:embed="rId2"/>
          <a:srcRect l="4440" r="4323"/>
          <a:stretch/>
        </p:blipFill>
        <p:spPr>
          <a:xfrm>
            <a:off x="838200" y="469664"/>
            <a:ext cx="10515600" cy="5330606"/>
          </a:xfrm>
          <a:prstGeom prst="rect">
            <a:avLst/>
          </a:prstGeom>
        </p:spPr>
      </p:pic>
    </p:spTree>
    <p:extLst>
      <p:ext uri="{BB962C8B-B14F-4D97-AF65-F5344CB8AC3E}">
        <p14:creationId xmlns:p14="http://schemas.microsoft.com/office/powerpoint/2010/main" val="4766853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87</TotalTime>
  <Words>275</Words>
  <Application>Microsoft Office PowerPoint</Application>
  <PresentationFormat>Widescreen</PresentationFormat>
  <Paragraphs>33</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Gill Sans MT</vt:lpstr>
      <vt:lpstr>Gallery</vt:lpstr>
      <vt:lpstr>KC Donation</vt:lpstr>
      <vt:lpstr>Objective</vt:lpstr>
      <vt:lpstr>features</vt:lpstr>
      <vt:lpstr>Technologies used</vt:lpstr>
      <vt:lpstr>Workflow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KC Donation</dc:title>
  <dc:creator>Babar,Mayur Anil</dc:creator>
  <cp:lastModifiedBy>Roshna Toke</cp:lastModifiedBy>
  <cp:revision>1</cp:revision>
  <dcterms:created xsi:type="dcterms:W3CDTF">2021-03-04T18:53:30Z</dcterms:created>
  <dcterms:modified xsi:type="dcterms:W3CDTF">2021-03-04T20:24:36Z</dcterms:modified>
</cp:coreProperties>
</file>